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69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B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37651-A26A-4E2E-A93A-C2E3597AD2E3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75102-4C4C-440D-957C-79FB2500C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28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Information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0" y="6356350"/>
            <a:ext cx="33616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Norfolk, Virginia  </a:t>
            </a:r>
            <a:r>
              <a:rPr lang="en-US" dirty="0" smtClean="0">
                <a:sym typeface="Symbol"/>
              </a:rPr>
              <a:t>  </a:t>
            </a:r>
            <a:r>
              <a:rPr lang="en-US" dirty="0" smtClean="0"/>
              <a:t>April 24-26,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92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56350"/>
            <a:ext cx="3361678" cy="365125"/>
          </a:xfrm>
        </p:spPr>
        <p:txBody>
          <a:bodyPr/>
          <a:lstStyle/>
          <a:p>
            <a:pPr algn="ctr"/>
            <a:r>
              <a:rPr lang="en-US" dirty="0" smtClean="0"/>
              <a:t>Norfolk, Virginia  </a:t>
            </a:r>
            <a:r>
              <a:rPr lang="en-US" dirty="0" smtClean="0">
                <a:sym typeface="Symbol"/>
              </a:rPr>
              <a:t>  </a:t>
            </a:r>
            <a:r>
              <a:rPr lang="en-US" dirty="0" smtClean="0"/>
              <a:t>April 24-26,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FD9B-DC66-4F2B-B92A-19C65C99AF3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804625"/>
            <a:ext cx="3352800" cy="59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67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FD9B-DC66-4F2B-B92A-19C65C99AF3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804625"/>
            <a:ext cx="3352800" cy="596175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56350"/>
            <a:ext cx="3361678" cy="365125"/>
          </a:xfrm>
        </p:spPr>
        <p:txBody>
          <a:bodyPr/>
          <a:lstStyle/>
          <a:p>
            <a:pPr algn="ctr"/>
            <a:r>
              <a:rPr lang="en-US" dirty="0" smtClean="0"/>
              <a:t>Norfolk, Virginia  </a:t>
            </a:r>
            <a:r>
              <a:rPr lang="en-US" dirty="0" smtClean="0">
                <a:sym typeface="Symbol"/>
              </a:rPr>
              <a:t>  </a:t>
            </a:r>
            <a:r>
              <a:rPr lang="en-US" dirty="0" smtClean="0"/>
              <a:t>April 24-26, 2018 </a:t>
            </a:r>
          </a:p>
        </p:txBody>
      </p:sp>
    </p:spTree>
    <p:extLst>
      <p:ext uri="{BB962C8B-B14F-4D97-AF65-F5344CB8AC3E}">
        <p14:creationId xmlns:p14="http://schemas.microsoft.com/office/powerpoint/2010/main" val="2174876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FD9B-DC66-4F2B-B92A-19C65C99AF3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804625"/>
            <a:ext cx="3352800" cy="596175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56350"/>
            <a:ext cx="3361678" cy="365125"/>
          </a:xfrm>
        </p:spPr>
        <p:txBody>
          <a:bodyPr/>
          <a:lstStyle/>
          <a:p>
            <a:pPr algn="ctr"/>
            <a:r>
              <a:rPr lang="en-US" dirty="0" smtClean="0"/>
              <a:t>Norfolk, Virginia  </a:t>
            </a:r>
            <a:r>
              <a:rPr lang="en-US" dirty="0" smtClean="0">
                <a:sym typeface="Symbol"/>
              </a:rPr>
              <a:t>  </a:t>
            </a:r>
            <a:r>
              <a:rPr lang="en-US" dirty="0" smtClean="0"/>
              <a:t>April 24-26, 2018 </a:t>
            </a:r>
          </a:p>
        </p:txBody>
      </p:sp>
    </p:spTree>
    <p:extLst>
      <p:ext uri="{BB962C8B-B14F-4D97-AF65-F5344CB8AC3E}">
        <p14:creationId xmlns:p14="http://schemas.microsoft.com/office/powerpoint/2010/main" val="1223510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FD9B-DC66-4F2B-B92A-19C65C99AF3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804625"/>
            <a:ext cx="3352800" cy="596175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56350"/>
            <a:ext cx="3361678" cy="365125"/>
          </a:xfrm>
        </p:spPr>
        <p:txBody>
          <a:bodyPr/>
          <a:lstStyle/>
          <a:p>
            <a:pPr algn="ctr"/>
            <a:r>
              <a:rPr lang="en-US" dirty="0" smtClean="0"/>
              <a:t>Norfolk, Virginia  </a:t>
            </a:r>
            <a:r>
              <a:rPr lang="en-US" dirty="0" smtClean="0">
                <a:sym typeface="Symbol"/>
              </a:rPr>
              <a:t>  </a:t>
            </a:r>
            <a:r>
              <a:rPr lang="en-US" dirty="0" smtClean="0"/>
              <a:t>April 24-26, 2018 </a:t>
            </a:r>
          </a:p>
        </p:txBody>
      </p:sp>
    </p:spTree>
    <p:extLst>
      <p:ext uri="{BB962C8B-B14F-4D97-AF65-F5344CB8AC3E}">
        <p14:creationId xmlns:p14="http://schemas.microsoft.com/office/powerpoint/2010/main" val="1846888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FD9B-DC66-4F2B-B92A-19C65C99AF3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804625"/>
            <a:ext cx="3352800" cy="596175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56350"/>
            <a:ext cx="3361678" cy="365125"/>
          </a:xfrm>
        </p:spPr>
        <p:txBody>
          <a:bodyPr/>
          <a:lstStyle/>
          <a:p>
            <a:pPr algn="ctr"/>
            <a:r>
              <a:rPr lang="en-US" dirty="0" smtClean="0"/>
              <a:t>Norfolk, Virginia  </a:t>
            </a:r>
            <a:r>
              <a:rPr lang="en-US" dirty="0" smtClean="0">
                <a:sym typeface="Symbol"/>
              </a:rPr>
              <a:t>  </a:t>
            </a:r>
            <a:r>
              <a:rPr lang="en-US" dirty="0" smtClean="0"/>
              <a:t>April 24-26, 2018 </a:t>
            </a:r>
          </a:p>
        </p:txBody>
      </p:sp>
    </p:spTree>
    <p:extLst>
      <p:ext uri="{BB962C8B-B14F-4D97-AF65-F5344CB8AC3E}">
        <p14:creationId xmlns:p14="http://schemas.microsoft.com/office/powerpoint/2010/main" val="109510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0" y="6356350"/>
            <a:ext cx="33616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Norfolk, Virginia  </a:t>
            </a:r>
            <a:r>
              <a:rPr lang="en-US" dirty="0" smtClean="0">
                <a:sym typeface="Symbol"/>
              </a:rPr>
              <a:t>  </a:t>
            </a:r>
            <a:r>
              <a:rPr lang="en-US" dirty="0" smtClean="0"/>
              <a:t>April 24-26,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6FD9B-DC66-4F2B-B92A-19C65C99AF3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804625"/>
            <a:ext cx="3352800" cy="59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65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Norfolk, Virginia  </a:t>
            </a:r>
            <a:r>
              <a:rPr lang="en-US" smtClean="0">
                <a:sym typeface="Symbol"/>
              </a:rPr>
              <a:t>  </a:t>
            </a:r>
            <a:r>
              <a:rPr lang="en-US" smtClean="0"/>
              <a:t>April 24-26,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Norfolk, Virginia  </a:t>
            </a:r>
            <a:r>
              <a:rPr lang="en-US" smtClean="0">
                <a:sym typeface="Symbol"/>
              </a:rPr>
              <a:t>  </a:t>
            </a:r>
            <a:r>
              <a:rPr lang="en-US" smtClean="0"/>
              <a:t>April 24-26, 2018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FD9B-DC66-4F2B-B92A-19C65C99AF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FD9B-DC66-4F2B-B92A-19C65C99AF3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Norfolk, Virginia  </a:t>
            </a:r>
            <a:r>
              <a:rPr lang="en-US" smtClean="0">
                <a:sym typeface="Symbol"/>
              </a:rPr>
              <a:t>  </a:t>
            </a:r>
            <a:r>
              <a:rPr lang="en-US" smtClean="0"/>
              <a:t>April 24-26, 2018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97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FD9B-DC66-4F2B-B92A-19C65C99AF3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Norfolk, Virginia  </a:t>
            </a:r>
            <a:r>
              <a:rPr lang="en-US" smtClean="0">
                <a:sym typeface="Symbol"/>
              </a:rPr>
              <a:t>  </a:t>
            </a:r>
            <a:r>
              <a:rPr lang="en-US" smtClean="0"/>
              <a:t>April 24-26, 2018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899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FD9B-DC66-4F2B-B92A-19C65C99AF3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Norfolk, Virginia  </a:t>
            </a:r>
            <a:r>
              <a:rPr lang="en-US" smtClean="0">
                <a:sym typeface="Symbol"/>
              </a:rPr>
              <a:t>  </a:t>
            </a:r>
            <a:r>
              <a:rPr lang="en-US" smtClean="0"/>
              <a:t>April 24-26, 2018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31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FD9B-DC66-4F2B-B92A-19C65C99AF3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Norfolk, Virginia  </a:t>
            </a:r>
            <a:r>
              <a:rPr lang="en-US" smtClean="0">
                <a:sym typeface="Symbol"/>
              </a:rPr>
              <a:t>  </a:t>
            </a:r>
            <a:r>
              <a:rPr lang="en-US" smtClean="0"/>
              <a:t>April 24-26, 2018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891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eweisel</dc:creator>
  <cp:lastModifiedBy>Drucker, Nick</cp:lastModifiedBy>
  <cp:revision>27</cp:revision>
  <dcterms:created xsi:type="dcterms:W3CDTF">2014-02-05T15:33:57Z</dcterms:created>
  <dcterms:modified xsi:type="dcterms:W3CDTF">2018-02-26T21:54:55Z</dcterms:modified>
</cp:coreProperties>
</file>